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960" r:id="rId1"/>
    <p:sldMasterId id="2147483977" r:id="rId2"/>
  </p:sldMasterIdLst>
  <p:notesMasterIdLst>
    <p:notesMasterId r:id="rId30"/>
  </p:notesMasterIdLst>
  <p:sldIdLst>
    <p:sldId id="256" r:id="rId3"/>
    <p:sldId id="257" r:id="rId10"/>
    <p:sldId id="259" r:id="rId12"/>
    <p:sldId id="258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glise Amour du Christ" initials="EA" lastIdx="1" clrIdx="0">
    <p:extLst>
      <p:ext uri="{19B8F6BF-5375-455C-9EA6-DF929625EA0E}">
        <p15:presenceInfo xmlns:p15="http://schemas.microsoft.com/office/powerpoint/2012/main" userId="654ad27f97eb41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4.xml"/><Relationship Id="rId12" Type="http://schemas.openxmlformats.org/officeDocument/2006/relationships/slide" Target="slides/slide3.xml"/><Relationship Id="rId30" Type="http://schemas.openxmlformats.org/officeDocument/2006/relationships/notesMaster" Target="notesMasters/notesMaster1.xml"/><Relationship Id="rId31" Type="http://schemas.openxmlformats.org/officeDocument/2006/relationships/commentAuthors" Target="commentAuthors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chemeClr val="dk1"/>
                </a:solidFill>
                <a:latin typeface="Garamond"/>
              </a:rPr>
              <a:t>Cliquez pour déplacer la diapo</a:t>
            </a: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Cliquez pour modifier le format des notes</a:t>
            </a:r>
          </a:p>
        </p:txBody>
      </p:sp>
      <p:sp>
        <p:nvSpPr>
          <p:cNvPr id="9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&lt;en-tête&gt;</a:t>
            </a:r>
          </a:p>
        </p:txBody>
      </p:sp>
      <p:sp>
        <p:nvSpPr>
          <p:cNvPr id="97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&lt;date/heure&gt;</a:t>
            </a:r>
          </a:p>
        </p:txBody>
      </p:sp>
      <p:sp>
        <p:nvSpPr>
          <p:cNvPr id="98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9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3F02E8A-0B87-4D74-B786-652903AC3865}" type="slidenum"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109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4377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0451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4537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2500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3870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89210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0272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78443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42716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59009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5018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84846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74975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77734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091783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116226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47655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401722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86284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013496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739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83397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990008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30413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58590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84403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9291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4947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4174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1177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indent="0" algn="r" defTabSz="457200">
              <a:lnSpc>
                <a:spcPct val="100000"/>
              </a:lnSpc>
              <a:buNone/>
            </a:pPr>
            <a:fld id="{B9CE5AB6-EEDE-4CF6-865E-71DB4A8F7839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636206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2.xml"/><Relationship Id="rId1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9470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  <p:sldLayoutId id="2147483972" r:id="rId12"/>
    <p:sldLayoutId id="2147483973" r:id="rId13"/>
    <p:sldLayoutId id="2147483974" r:id="rId14"/>
    <p:sldLayoutId id="2147483975" r:id="rId15"/>
    <p:sldLayoutId id="21474839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lang="fr-FR" sz="1000" b="0" strike="noStrike" spc="-1">
                <a:solidFill>
                  <a:schemeClr val="dk1"/>
                </a:solidFill>
                <a:latin typeface="Garamond"/>
              </a:rPr>
              <a:t>&lt;date/heure&gt;</a:t>
            </a:r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D918DD6-0D59-4DD2-AE2E-E9283A1FD10C}" type="slidenum">
              <a:rPr lang="fr-FR" sz="1000" b="0" strike="noStrike" spc="-1" smtClean="0">
                <a:solidFill>
                  <a:schemeClr val="dk1"/>
                </a:solidFill>
                <a:latin typeface="Garamond"/>
              </a:rPr>
              <a:t>‹N°›</a:t>
            </a:fld>
            <a:endParaRPr lang="fr-FR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5642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  <p:sldLayoutId id="2147483979" r:id="rId2"/>
    <p:sldLayoutId id="2147483980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86" r:id="rId9"/>
    <p:sldLayoutId id="2147483987" r:id="rId10"/>
    <p:sldLayoutId id="2147483988" r:id="rId11"/>
    <p:sldLayoutId id="2147483989" r:id="rId12"/>
    <p:sldLayoutId id="2147483990" r:id="rId13"/>
    <p:sldLayoutId id="2147483991" r:id="rId14"/>
    <p:sldLayoutId id="2147483992" r:id="rId15"/>
    <p:sldLayoutId id="21474839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ZoneTexte 3"/>
          <p:cNvSpPr/>
          <p:nvPr/>
        </p:nvSpPr>
        <p:spPr>
          <a:xfrm>
            <a:off x="2545560" y="511560"/>
            <a:ext cx="7355880" cy="38457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7200" b="1" strike="noStrike" spc="-1" dirty="0">
                <a:solidFill>
                  <a:schemeClr val="accent5">
                    <a:lumMod val="50000"/>
                  </a:schemeClr>
                </a:solidFill>
                <a:latin typeface="Forte" panose="03060902040502070203" pitchFamily="66" charset="0"/>
              </a:rPr>
              <a:t>信望爱基督之家</a:t>
            </a:r>
            <a:endParaRPr lang="fr-FR" sz="7200" b="0" strike="noStrike" spc="-1" dirty="0">
              <a:solidFill>
                <a:schemeClr val="accent5">
                  <a:lumMod val="50000"/>
                </a:schemeClr>
              </a:solidFill>
              <a:latin typeface="Forte" panose="03060902040502070203" pitchFamily="66" charset="0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5"/>
                </a:solidFill>
                <a:latin typeface="Matura MT Script Capitals"/>
              </a:rPr>
              <a:t>     </a:t>
            </a:r>
            <a:r>
              <a:rPr lang="fr-FR" sz="3200" b="1" strike="noStrike" spc="-1" dirty="0">
                <a:solidFill>
                  <a:schemeClr val="dk1"/>
                </a:solidFill>
                <a:latin typeface="Matura MT Script Capitals"/>
              </a:rPr>
              <a:t>Eglise la Maison du Christ 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3200" b="1" strike="noStrike" spc="-1" dirty="0">
                <a:solidFill>
                  <a:schemeClr val="accent5"/>
                </a:solidFill>
                <a:latin typeface="Matura MT Script Capitals"/>
              </a:rPr>
              <a:t>         </a:t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Matura MT Script Capitals"/>
              </a:rPr>
              <a:t>法语课 Bienvenue !
</a:t>
            </a:r>
            <a:endParaRPr lang="fr-FR" sz="80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lang="fr-FR" sz="2000" b="1" strike="noStrike" spc="-1">
                <a:solidFill>
                  <a:schemeClr val="dk1"/>
                </a:solidFill>
                <a:latin typeface="Matura MT Script Capitals"/>
              </a:rPr>
              <a:t>                           </a:t>
            </a:r>
            <a:r>
              <a:rPr lang="fr-FR" sz="3800" b="1" strike="noStrike" spc="-1">
                <a:solidFill>
                  <a:schemeClr val="dk1"/>
                </a:solidFill>
                <a:latin typeface="Matura MT Script Capitals"/>
              </a:rPr>
              <a:t>01/02/2026 
</a:t>
            </a:r>
            <a:r>
              <a:rPr lang="fr-FR" sz="3800" b="1" strike="noStrike" spc="-1" dirty="0">
                <a:solidFill>
                  <a:schemeClr val="dk1"/>
                </a:solidFill>
                <a:latin typeface="Matura MT Script Capitals"/>
              </a:rPr>
              <a:t>              13h30-14h30
</a:t>
            </a:r>
            <a:endParaRPr lang="fr-FR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ZoneTexte 6"/>
          <p:cNvSpPr/>
          <p:nvPr/>
        </p:nvSpPr>
        <p:spPr>
          <a:xfrm>
            <a:off x="881449" y="4821840"/>
            <a:ext cx="10560791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100" name="ZoneTexte 3"/>
          <p:cNvSpPr/>
          <p:nvPr/>
        </p:nvSpPr>
        <p:spPr>
          <a:xfrm>
            <a:off x="2545560" y="511560"/>
            <a:ext cx="7355880" cy="38457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7200" b="1" strike="noStrike" spc="-1" dirty="0">
                <a:solidFill>
                  <a:schemeClr val="accent5">
                    <a:lumMod val="50000"/>
                  </a:schemeClr>
                </a:solidFill>
                <a:latin typeface="Forte" panose="03060902040502070203" pitchFamily="66" charset="0"/>
              </a:rPr>
              <a:t>信望爱基督之家</a:t>
            </a:r>
            <a:endParaRPr lang="fr-FR" sz="7200" b="0" strike="noStrike" spc="-1" dirty="0">
              <a:solidFill>
                <a:schemeClr val="accent5">
                  <a:lumMod val="50000"/>
                </a:schemeClr>
              </a:solidFill>
              <a:latin typeface="Forte" panose="03060902040502070203" pitchFamily="66" charset="0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5"/>
                </a:solidFill>
                <a:latin typeface="Matura MT Script Capitals"/>
              </a:rPr>
              <a:t>     </a:t>
            </a:r>
            <a:r>
              <a:rPr lang="fr-FR" sz="3200" b="1" strike="noStrike" spc="-1" dirty="0">
                <a:solidFill>
                  <a:schemeClr val="dk1"/>
                </a:solidFill>
                <a:latin typeface="Matura MT Script Capitals"/>
              </a:rPr>
              <a:t>Eglise la Maison du Christ 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 algn="l">
              <a:lnSpc>
                <a:spcPct val="100000"/>
              </a:lnSpc>
            </a:pPr>
            <a:r>
              <a:rPr lang="fr-FR" sz="3200" b="1" strike="noStrike" spc="-1" dirty="0">
                <a:solidFill>
                  <a:schemeClr val="accent5"/>
                </a:solidFill>
                <a:latin typeface="Matura MT Script Capitals"/>
              </a:rPr>
              <a:t>         </a:t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Matura MT Script Capitals"/>
              </a:rPr>
              <a:t>
对他们说：“凡为我名接待这小孩子的，就是接待我；凡接待我的，就是接待那差我来的。你们中间最小的，他便为大。”</a:t>
            </a:r>
            <a:endParaRPr lang="fr-FR" sz="80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  <a:p>
            <a:pPr defTabSz="457200" algn="l">
              <a:lnSpc>
                <a:spcPct val="100000"/>
              </a:lnSpc>
            </a:pPr>
            <a:r>
              <a:rPr lang="fr-FR" sz="2000" b="1" strike="noStrike" spc="-1">
                <a:solidFill>
                  <a:schemeClr val="dk1"/>
                </a:solidFill>
                <a:latin typeface="Matura MT Script Capitals"/>
              </a:rPr>
              <a:t>                           </a:t>
            </a:r>
            <a:r>
              <a:rPr lang="fr-FR" sz="3800" b="1" strike="noStrike" spc="-1">
                <a:solidFill>
                  <a:schemeClr val="dk1"/>
                </a:solidFill>
                <a:latin typeface="Matura MT Script Capitals"/>
              </a:rPr>
              <a:t/>
            </a:r>
            <a:r>
              <a:rPr lang="fr-FR" sz="3800" b="1" strike="noStrike" spc="-1" dirty="0">
                <a:solidFill>
                  <a:schemeClr val="dk1"/>
                </a:solidFill>
                <a:latin typeface="Matura MT Script Capitals"/>
              </a:rPr>
              <a:t/>
            </a:r>
            <a:endParaRPr lang="fr-FR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ZoneTexte 6"/>
          <p:cNvSpPr/>
          <p:nvPr/>
        </p:nvSpPr>
        <p:spPr>
          <a:xfrm>
            <a:off x="881449" y="4821840"/>
            <a:ext cx="10560791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100" name="ZoneTexte 3"/>
          <p:cNvSpPr/>
          <p:nvPr/>
        </p:nvSpPr>
        <p:spPr>
          <a:xfrm>
            <a:off x="2545560" y="511560"/>
            <a:ext cx="7355880" cy="384575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7200" b="1" strike="noStrike" spc="-1" dirty="0">
                <a:solidFill>
                  <a:schemeClr val="accent5">
                    <a:lumMod val="50000"/>
                  </a:schemeClr>
                </a:solidFill>
                <a:latin typeface="Forte" panose="03060902040502070203" pitchFamily="66" charset="0"/>
              </a:rPr>
              <a:t>信望爱基督之家</a:t>
            </a:r>
            <a:endParaRPr lang="fr-FR" sz="7200" b="0" strike="noStrike" spc="-1" dirty="0">
              <a:solidFill>
                <a:schemeClr val="accent5">
                  <a:lumMod val="50000"/>
                </a:schemeClr>
              </a:solidFill>
              <a:latin typeface="Forte" panose="03060902040502070203" pitchFamily="66" charset="0"/>
            </a:endParaRPr>
          </a:p>
          <a:p>
            <a:pPr defTabSz="457200">
              <a:lnSpc>
                <a:spcPct val="100000"/>
              </a:lnSpc>
            </a:pPr>
            <a:r>
              <a:rPr lang="fr-FR" sz="3600" b="1" strike="noStrike" spc="-1" dirty="0">
                <a:solidFill>
                  <a:schemeClr val="accent5"/>
                </a:solidFill>
                <a:latin typeface="Matura MT Script Capitals"/>
              </a:rPr>
              <a:t>     </a:t>
            </a:r>
            <a:r>
              <a:rPr lang="fr-FR" sz="3200" b="1" strike="noStrike" spc="-1" dirty="0">
                <a:solidFill>
                  <a:schemeClr val="dk1"/>
                </a:solidFill>
                <a:latin typeface="Matura MT Script Capitals"/>
              </a:rPr>
              <a:t>Eglise la Maison du Christ </a:t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  <a:p>
            <a:pPr defTabSz="457200" algn="l">
              <a:lnSpc>
                <a:spcPct val="100000"/>
              </a:lnSpc>
            </a:pPr>
            <a:r>
              <a:rPr lang="fr-FR" sz="3200" b="1" strike="noStrike" spc="-1" dirty="0">
                <a:solidFill>
                  <a:schemeClr val="accent5"/>
                </a:solidFill>
                <a:latin typeface="Matura MT Script Capitals"/>
              </a:rPr>
              <a:t>         </a:t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Matura MT Script Capitals"/>
              </a:rPr>
              <a:t>
Quiconque reçoit en mon nom ce petit enfant me reçoit moi-même; et quiconque me reçoit reçoit celui qui m'a envoyé. Car celui qui est le plus petit parmi vous tous, c'est celui-là qui est grand.</a:t>
            </a:r>
            <a:endParaRPr lang="fr-FR" sz="8000" b="0" strike="noStrike" spc="-1" dirty="0">
              <a:solidFill>
                <a:schemeClr val="accent5">
                  <a:lumMod val="50000"/>
                </a:schemeClr>
              </a:solidFill>
              <a:latin typeface="Arial"/>
            </a:endParaRPr>
          </a:p>
          <a:p>
            <a:pPr defTabSz="457200" algn="l">
              <a:lnSpc>
                <a:spcPct val="100000"/>
              </a:lnSpc>
            </a:pPr>
            <a:r>
              <a:rPr lang="fr-FR" sz="2000" b="1" strike="noStrike" spc="-1">
                <a:solidFill>
                  <a:schemeClr val="dk1"/>
                </a:solidFill>
                <a:latin typeface="Matura MT Script Capitals"/>
              </a:rPr>
              <a:t>                           </a:t>
            </a:r>
            <a:r>
              <a:rPr lang="fr-FR" sz="3800" b="1" strike="noStrike" spc="-1">
                <a:solidFill>
                  <a:schemeClr val="dk1"/>
                </a:solidFill>
                <a:latin typeface="Matura MT Script Capitals"/>
              </a:rPr>
              <a:t/>
            </a:r>
            <a:r>
              <a:rPr lang="fr-FR" sz="3800" b="1" strike="noStrike" spc="-1" dirty="0">
                <a:solidFill>
                  <a:schemeClr val="dk1"/>
                </a:solidFill>
                <a:latin typeface="Matura MT Script Capitals"/>
              </a:rPr>
              <a:t/>
            </a:r>
            <a:endParaRPr lang="fr-FR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ZoneTexte 6"/>
          <p:cNvSpPr/>
          <p:nvPr/>
        </p:nvSpPr>
        <p:spPr>
          <a:xfrm>
            <a:off x="881449" y="4821840"/>
            <a:ext cx="10560791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accent5">
                    <a:lumMod val="50000"/>
                  </a:schemeClr>
                </a:solidFill>
                <a:latin typeface="Garamond"/>
              </a:rPr>
              <a:t/>
            </a:r>
            <a:r>
              <a:rPr lang="zh-CN" sz="3800" b="1" strike="noStrike" spc="-1" dirty="0">
                <a:solidFill>
                  <a:schemeClr val="dk1"/>
                </a:solidFill>
                <a:latin typeface="Garamond"/>
              </a:rPr>
              <a:t/>
            </a:r>
            <a:endParaRPr lang="fr-FR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2628</Words>
  <Application>Microsoft Office PowerPoint</Application>
  <PresentationFormat>Grand écran</PresentationFormat>
  <Paragraphs>129</Paragraphs>
  <Slides>27</Slides>
  <Notes>1</Notes>
  <HiddenSlides>0</HiddenSlides>
  <MMClips>4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27</vt:i4>
      </vt:variant>
    </vt:vector>
  </HeadingPairs>
  <TitlesOfParts>
    <vt:vector size="37" baseType="lpstr">
      <vt:lpstr>Arial</vt:lpstr>
      <vt:lpstr>Century Gothic</vt:lpstr>
      <vt:lpstr>Forte</vt:lpstr>
      <vt:lpstr>Garamond</vt:lpstr>
      <vt:lpstr>Matura MT Script Capitals</vt:lpstr>
      <vt:lpstr>Times New Roman</vt:lpstr>
      <vt:lpstr>Trebuchet MS</vt:lpstr>
      <vt:lpstr>Wingdings 3</vt:lpstr>
      <vt:lpstr>Facette</vt:lpstr>
      <vt:lpstr>1_Facette</vt:lpstr>
      <vt:lpstr>Présentation PowerPoint</vt:lpstr>
      <vt:lpstr> 宣召经文以弗所书 3:20  </vt:lpstr>
      <vt:lpstr>         敬拜赞美     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信望爱之家</dc:title>
  <dc:subject/>
  <dc:creator>Microsoft Office User</dc:creator>
  <dc:description/>
  <cp:lastModifiedBy>Eglise Amour du Christ</cp:lastModifiedBy>
  <cp:revision>493</cp:revision>
  <dcterms:created xsi:type="dcterms:W3CDTF">2024-11-16T18:47:01Z</dcterms:created>
  <dcterms:modified xsi:type="dcterms:W3CDTF">2026-01-01T22:05:33Z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5</vt:i4>
  </property>
  <property fmtid="{D5CDD505-2E9C-101B-9397-08002B2CF9AE}" pid="3" name="Notes">
    <vt:i4>1</vt:i4>
  </property>
  <property fmtid="{D5CDD505-2E9C-101B-9397-08002B2CF9AE}" pid="4" name="PresentationFormat">
    <vt:lpwstr>Grand écran</vt:lpwstr>
  </property>
  <property fmtid="{D5CDD505-2E9C-101B-9397-08002B2CF9AE}" pid="5" name="Slides">
    <vt:i4>22</vt:i4>
  </property>
</Properties>
</file>